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4" r:id="rId4"/>
    <p:sldId id="262" r:id="rId5"/>
    <p:sldId id="278" r:id="rId6"/>
    <p:sldId id="267" r:id="rId7"/>
    <p:sldId id="273" r:id="rId8"/>
    <p:sldId id="271" r:id="rId9"/>
    <p:sldId id="274" r:id="rId10"/>
    <p:sldId id="272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86441" autoAdjust="0"/>
  </p:normalViewPr>
  <p:slideViewPr>
    <p:cSldViewPr>
      <p:cViewPr>
        <p:scale>
          <a:sx n="72" d="100"/>
          <a:sy n="72" d="100"/>
        </p:scale>
        <p:origin x="-109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78F10-1818-4342-8098-68480B8C5643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86908-CE57-4030-98E8-FA2A058933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86908-CE57-4030-98E8-FA2A0589334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AA50D-7AAF-4B5A-88F1-288C8583F11F}" type="datetimeFigureOut">
              <a:rPr lang="en-US" smtClean="0"/>
              <a:pPr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AFF0-8587-4F77-A685-39E7724A65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52600" y="228600"/>
            <a:ext cx="6019800" cy="1470025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1981200"/>
            <a:ext cx="6400800" cy="3962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153400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886200" y="2438400"/>
            <a:ext cx="1219200" cy="7464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" y="3352800"/>
            <a:ext cx="79248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২,৫,৭,৯,১০,১৫,৫,৬,১৪,২০,২২,২৫,৩০,৫,১৮,২১,</a:t>
            </a:r>
          </a:p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সংখাগুলোর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করঃ</a:t>
            </a:r>
            <a:endParaRPr lang="en-US" sz="4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2895600" y="990600"/>
            <a:ext cx="2895600" cy="144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3124200"/>
            <a:ext cx="7620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১।প্রচুরক কাকে বলে? </a:t>
            </a:r>
          </a:p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২/নিচের সংখাগুলোর মধ্যক কত?</a:t>
            </a:r>
          </a:p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৩,৫,৮,৯,১০,১৩,৬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2209800" y="457200"/>
            <a:ext cx="4419600" cy="2133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38600" y="2133600"/>
            <a:ext cx="1018032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8305800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2286000" y="381000"/>
            <a:ext cx="3886200" cy="1447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505200" y="1524000"/>
            <a:ext cx="14478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3429000"/>
            <a:ext cx="78486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১/নিচের</a:t>
            </a:r>
          </a:p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উপাত্তগুলোরমধ্যকওপ্রচুরকনির্নয়কর/</a:t>
            </a:r>
          </a:p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৪,৬,৯,১,৩,১,৫,৮,৯,৫,৩,২,১,৯,১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57400"/>
          </a:xfrm>
        </p:spPr>
        <p:txBody>
          <a:bodyPr>
            <a:normAutofit/>
          </a:bodyPr>
          <a:lstStyle/>
          <a:p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vlcsnap-error00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822" y="2286000"/>
            <a:ext cx="6826956" cy="3840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28600"/>
            <a:ext cx="5791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67200" y="1371600"/>
            <a:ext cx="865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914400" y="2514600"/>
            <a:ext cx="76200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মোঃমানিক মিয়া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 (গনিত)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কচুরগুল উচ্চ বিদ্যালয়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জুরি,মৌলভিবাজার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BD" dirty="0" smtClean="0"/>
          </a:p>
          <a:p>
            <a:endParaRPr lang="bn-BD" dirty="0" smtClean="0"/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304800"/>
            <a:ext cx="6248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67200" y="1524000"/>
            <a:ext cx="865632" cy="978408"/>
          </a:xfrm>
          <a:prstGeom prst="downArrow">
            <a:avLst>
              <a:gd name="adj1" fmla="val 6741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971800"/>
            <a:ext cx="75438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শ্রেনিঃঅষ্টম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বিষয়ঃগনিত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পাঠ-----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সময়ঃ৫০ মিনিট</a:t>
            </a: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তারিখ;------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763000" cy="6858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962400"/>
            <a:ext cx="3505200" cy="2362200"/>
          </a:xfrm>
          <a:prstGeom prst="rect">
            <a:avLst/>
          </a:prstGeom>
        </p:spPr>
      </p:pic>
      <p:pic>
        <p:nvPicPr>
          <p:cNvPr id="4" name="Picture 3" descr="ban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43000"/>
            <a:ext cx="3352800" cy="2209800"/>
          </a:xfrm>
          <a:prstGeom prst="rect">
            <a:avLst/>
          </a:prstGeom>
        </p:spPr>
      </p:pic>
      <p:pic>
        <p:nvPicPr>
          <p:cNvPr id="5" name="Picture 4" descr="or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810000"/>
            <a:ext cx="4343400" cy="2286000"/>
          </a:xfrm>
          <a:prstGeom prst="rect">
            <a:avLst/>
          </a:prstGeom>
        </p:spPr>
      </p:pic>
      <p:pic>
        <p:nvPicPr>
          <p:cNvPr id="7" name="Picture 6" descr="ccccket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762000"/>
            <a:ext cx="4038600" cy="26670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55626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আজকেরপাঠ-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মধ্যক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bn-BD" smtClean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038600"/>
            <a:ext cx="8305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১।মধ্যক ও প্রচুরক কি তা বলতে পারবে/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২/মধ্যক নির্নয় করে সমস্যা সমাধান করতে পারবে।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৩/প্রচুরক নির্নয় করে সমস্যা সমাধান করতে পারবে।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2819400" y="1295400"/>
            <a:ext cx="3733800" cy="1246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</a:rPr>
              <a:t>শিখনফলঃ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67200" y="2514600"/>
            <a:ext cx="762000" cy="914400"/>
          </a:xfrm>
          <a:prstGeom prst="downArrow">
            <a:avLst>
              <a:gd name="adj1" fmla="val 9675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BD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914400"/>
            <a:ext cx="76962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cc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14800"/>
            <a:ext cx="5715000" cy="2362200"/>
          </a:xfrm>
          <a:prstGeom prst="rect">
            <a:avLst/>
          </a:prstGeom>
        </p:spPr>
      </p:pic>
      <p:pic>
        <p:nvPicPr>
          <p:cNvPr id="5" name="Picture 4" descr="cccastam.jpg"/>
          <p:cNvPicPr>
            <a:picLocks noChangeAspect="1"/>
          </p:cNvPicPr>
          <p:nvPr/>
        </p:nvPicPr>
        <p:blipFill>
          <a:blip r:embed="rId3"/>
          <a:srcRect t="25000" r="78266" b="3125"/>
          <a:stretch>
            <a:fillRect/>
          </a:stretch>
        </p:blipFill>
        <p:spPr>
          <a:xfrm>
            <a:off x="2057400" y="1066800"/>
            <a:ext cx="51816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447800"/>
            <a:ext cx="72390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ackfruit_hanging.JPG"/>
          <p:cNvPicPr>
            <a:picLocks noChangeAspect="1"/>
          </p:cNvPicPr>
          <p:nvPr/>
        </p:nvPicPr>
        <p:blipFill>
          <a:blip r:embed="rId2" cstate="print"/>
          <a:srcRect l="5000" t="23333" r="1667" b="7778"/>
          <a:stretch>
            <a:fillRect/>
          </a:stretch>
        </p:blipFill>
        <p:spPr>
          <a:xfrm>
            <a:off x="1600202" y="1676400"/>
            <a:ext cx="2743198" cy="2590800"/>
          </a:xfrm>
          <a:prstGeom prst="rect">
            <a:avLst/>
          </a:prstGeom>
        </p:spPr>
      </p:pic>
      <p:pic>
        <p:nvPicPr>
          <p:cNvPr id="6" name="Picture 5" descr="ora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90" y="1927860"/>
            <a:ext cx="2466109" cy="2034540"/>
          </a:xfrm>
          <a:prstGeom prst="rect">
            <a:avLst/>
          </a:prstGeom>
        </p:spPr>
      </p:pic>
      <p:pic>
        <p:nvPicPr>
          <p:cNvPr id="7" name="Picture 6" descr="li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4267200"/>
            <a:ext cx="3200400" cy="2129721"/>
          </a:xfrm>
          <a:prstGeom prst="rect">
            <a:avLst/>
          </a:prstGeom>
        </p:spPr>
      </p:pic>
      <p:pic>
        <p:nvPicPr>
          <p:cNvPr id="11" name="Picture 10" descr="banana-cr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495800"/>
            <a:ext cx="26670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229600" cy="2057400"/>
          </a:xfrm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উপাত্ত গুলোর মধ্যক নির্নয় কর-</a:t>
            </a:r>
            <a:b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 ,৬ ,৮ ,১০, ৯, ২, ১২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1600200" y="457200"/>
            <a:ext cx="5791200" cy="16764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/>
              <a:t>একক কাজঃ</a:t>
            </a:r>
            <a:endParaRPr lang="en-US" sz="3200" b="1" dirty="0"/>
          </a:p>
        </p:txBody>
      </p:sp>
      <p:sp>
        <p:nvSpPr>
          <p:cNvPr id="4" name="Down Arrow 3"/>
          <p:cNvSpPr/>
          <p:nvPr/>
        </p:nvSpPr>
        <p:spPr>
          <a:xfrm>
            <a:off x="4343400" y="2286000"/>
            <a:ext cx="484632" cy="914400"/>
          </a:xfrm>
          <a:prstGeom prst="downArrow">
            <a:avLst>
              <a:gd name="adj1" fmla="val 50000"/>
              <a:gd name="adj2" fmla="val 159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96</Words>
  <Application>Microsoft Office PowerPoint</Application>
  <PresentationFormat>On-screen Show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স্বাগতম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</vt:lpstr>
      <vt:lpstr>Slide 3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আজকেরপাঠ- মধ্যক,প্রচুরক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নিচের উপাত্ত গুলোর মধ্যক নির্নয় কর-  ৩ ,৬ ,৮ ,১০, ৯, ২, ১২</vt:lpstr>
      <vt:lpstr>Slide 10</vt:lpstr>
      <vt:lpstr>Slide 11</vt:lpstr>
      <vt:lpstr>                                                                                                                                                                         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Kanchan</dc:creator>
  <cp:lastModifiedBy>Kanchan</cp:lastModifiedBy>
  <cp:revision>122</cp:revision>
  <dcterms:created xsi:type="dcterms:W3CDTF">2016-05-31T09:48:32Z</dcterms:created>
  <dcterms:modified xsi:type="dcterms:W3CDTF">2016-06-08T03:50:21Z</dcterms:modified>
</cp:coreProperties>
</file>